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ANedFNE19qU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shaiTerp/monkey-medsens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smtClean="0"/>
              <a:t>MedSensor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</a:t>
            </a:r>
            <a:r>
              <a:rPr lang="en-US" dirty="0" smtClean="0"/>
              <a:t>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4" name="Content Placeholder 3" descr="Screen Shot 2015-04-22 at 9.22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8" r="-2218"/>
          <a:stretch>
            <a:fillRect/>
          </a:stretch>
        </p:blipFill>
        <p:spPr>
          <a:xfrm>
            <a:off x="457200" y="1600200"/>
            <a:ext cx="8229600" cy="4904907"/>
          </a:xfrm>
        </p:spPr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6" name="Content Placeholder 5" descr="Screen Shot 2015-04-21 at 11.59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" b="-83"/>
          <a:stretch>
            <a:fillRect/>
          </a:stretch>
        </p:blipFill>
        <p:spPr>
          <a:xfrm>
            <a:off x="457200" y="1655016"/>
            <a:ext cx="8229600" cy="4831816"/>
          </a:xfrm>
        </p:spPr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97135"/>
            <a:ext cx="8229600" cy="1274034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/>
              <a:t>URL:  </a:t>
            </a:r>
            <a:r>
              <a:rPr lang="en-US" dirty="0">
                <a:hlinkClick r:id="rId2"/>
              </a:rPr>
              <a:t>https://github.com/apshaiTerp/monkey-</a:t>
            </a:r>
            <a:r>
              <a:rPr lang="en-US" dirty="0" smtClean="0">
                <a:hlinkClick r:id="rId2"/>
              </a:rPr>
              <a:t>medsensor</a:t>
            </a:r>
            <a:endParaRPr lang="en-US" dirty="0" smtClean="0"/>
          </a:p>
          <a:p>
            <a:r>
              <a:rPr lang="en-US" dirty="0" smtClean="0"/>
              <a:t>YouTube Video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http://youtu.be/</a:t>
            </a:r>
            <a:r>
              <a:rPr lang="en-US" dirty="0" smtClean="0">
                <a:hlinkClick r:id="rId3"/>
              </a:rPr>
              <a:t>ANedFNE19qU</a:t>
            </a:r>
            <a:endParaRPr lang="en-US" dirty="0" smtClean="0"/>
          </a:p>
        </p:txBody>
      </p:sp>
      <p:pic>
        <p:nvPicPr>
          <p:cNvPr id="4" name="Picture 3" descr="Curious-George-Rea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75" y="1717640"/>
            <a:ext cx="6091526" cy="34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11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67</TotalTime>
  <Words>273</Words>
  <Application>Microsoft Macintosh PowerPoint</Application>
  <PresentationFormat>On-screen Show (4:3)</PresentationFormat>
  <Paragraphs>27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Executive</vt:lpstr>
      <vt:lpstr>Men in Yellow Hats   Monkey MedSensor</vt:lpstr>
      <vt:lpstr>IBM Use Case #6</vt:lpstr>
      <vt:lpstr>MQTT Device Simulator</vt:lpstr>
      <vt:lpstr>Node Red Flows</vt:lpstr>
      <vt:lpstr>Live REST Data</vt:lpstr>
      <vt:lpstr>Historical REST Data</vt:lpstr>
      <vt:lpstr>Monkey Dashboard</vt:lpstr>
      <vt:lpstr>Demo</vt:lpstr>
      <vt:lpstr>Project Links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Adam Carter</cp:lastModifiedBy>
  <cp:revision>10</cp:revision>
  <dcterms:created xsi:type="dcterms:W3CDTF">2015-04-20T02:34:47Z</dcterms:created>
  <dcterms:modified xsi:type="dcterms:W3CDTF">2015-04-22T14:52:20Z</dcterms:modified>
</cp:coreProperties>
</file>